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598" r:id="rId27"/>
    <p:sldId id="1365" r:id="rId28"/>
    <p:sldId id="1732" r:id="rId29"/>
    <p:sldId id="1572" r:id="rId30"/>
    <p:sldId id="1599" r:id="rId31"/>
    <p:sldId id="1574" r:id="rId32"/>
    <p:sldId id="1738" r:id="rId33"/>
    <p:sldId id="1739" r:id="rId34"/>
    <p:sldId id="1549" r:id="rId35"/>
    <p:sldId id="1581"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75BEE-7613-4CA3-BC82-F1BD483ABF30}" v="1" dt="2019-02-04T03:34:08.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69" autoAdjust="0"/>
    <p:restoredTop sz="95677" autoAdjust="0"/>
  </p:normalViewPr>
  <p:slideViewPr>
    <p:cSldViewPr>
      <p:cViewPr varScale="1">
        <p:scale>
          <a:sx n="123" d="100"/>
          <a:sy n="123" d="100"/>
        </p:scale>
        <p:origin x="102" y="204"/>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3/15/2019 3:03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3/15/2019 3:01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3/15/2019 3:01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3/15/2019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a:extLst/>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2.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2.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LearnAI-Porta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aka.ms/LearnAI-GitHub"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January 2019</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dirty="0">
                <a:latin typeface="+mj-lt"/>
              </a:rPr>
              <a:t>Autocomplete</a:t>
            </a:r>
          </a:p>
          <a:p>
            <a:pPr marL="342900" indent="-342900">
              <a:lnSpc>
                <a:spcPct val="90000"/>
              </a:lnSpc>
              <a:spcAft>
                <a:spcPts val="600"/>
              </a:spcAft>
              <a:buFont typeface="Arial" panose="020B0604020202020204" pitchFamily="34" charset="0"/>
              <a:buChar char="•"/>
            </a:pPr>
            <a:r>
              <a:rPr lang="en-US" sz="2400" dirty="0">
                <a:latin typeface="+mj-lt"/>
              </a:rPr>
              <a:t>Synonymous</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1783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Results are </a:t>
            </a:r>
            <a:r>
              <a:rPr lang="en-US" sz="2800" b="1" dirty="0">
                <a:gradFill>
                  <a:gsLst>
                    <a:gs pos="2917">
                      <a:schemeClr val="tx1"/>
                    </a:gs>
                    <a:gs pos="30000">
                      <a:schemeClr val="tx1"/>
                    </a:gs>
                  </a:gsLst>
                  <a:lin ang="5400000" scaled="0"/>
                </a:gradFill>
                <a:latin typeface="+mj-lt"/>
              </a:rPr>
              <a:t>always </a:t>
            </a:r>
            <a:r>
              <a:rPr lang="en-US" sz="2800" dirty="0">
                <a:gradFill>
                  <a:gsLst>
                    <a:gs pos="2917">
                      <a:schemeClr val="tx1"/>
                    </a:gs>
                    <a:gs pos="30000">
                      <a:schemeClr val="tx1"/>
                    </a:gs>
                  </a:gsLst>
                  <a:lin ang="5400000" scaled="0"/>
                </a:gradFill>
                <a:latin typeface="+mj-lt"/>
              </a:rPr>
              <a:t>loaded into an Azure Search Index. But you can do extra Analytics: Create a Custom Skill to save the enriched metadata: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CosmosDB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Azure SQL json column</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Blob Storage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609820" y="2659973"/>
            <a:ext cx="5181600" cy="3570450"/>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Roadmap: Metadata Store!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432426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Clear Business requirements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8595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lvl="1">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 are heavier than text skills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9149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End to End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5022914"/>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http://aka.ms/LearnAI-Portal</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http://aka.ms/LearnAI-GitHub</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5"/>
              </a:rPr>
              <a:t>http://aka.ms/LearnAI-kmb</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6"/>
              </a:rPr>
              <a:t>http://aka.ms/LearnAI-links</a:t>
            </a:r>
            <a:r>
              <a:rPr lang="en-US" sz="4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542782"/>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r>
              <a:rPr lang="en-US" sz="24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10+ regions, including South Central US, West Europe, North Europe, Brazil South, and Southeast Asia</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Azure Search Cost + Cost per image + Cost per Cognitive Service used</a:t>
            </a:r>
          </a:p>
          <a:p>
            <a:pPr marL="457200" indent="-457200" defTabSz="932563">
              <a:spcAft>
                <a:spcPts val="1199"/>
              </a:spcAft>
              <a:buSzPct val="90000"/>
              <a:buFont typeface="Arial" panose="020B0604020202020204" pitchFamily="34" charset="0"/>
              <a:buChar char="•"/>
            </a:pPr>
            <a:r>
              <a:rPr lang="en-US" sz="2400" b="1" dirty="0">
                <a:solidFill>
                  <a:srgbClr val="FF0000"/>
                </a:solidFill>
                <a:latin typeface="Segoe UI Light"/>
              </a:rPr>
              <a:t>OR </a:t>
            </a:r>
            <a:r>
              <a:rPr lang="en-US" sz="2400" dirty="0">
                <a:solidFill>
                  <a:srgbClr val="434343"/>
                </a:solidFill>
                <a:latin typeface="Segoe UI Light"/>
              </a:rPr>
              <a:t>Azure Search Cost + Free up to 20 documents per day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www.w3.org/XML/1998/namespace"/>
    <ds:schemaRef ds:uri="http://purl.org/dc/elements/1.1/"/>
    <ds:schemaRef ds:uri="3ca472cd-7fee-49f2-9ff1-a51c4bbb179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3198</TotalTime>
  <Words>1957</Words>
  <Application>Microsoft Office PowerPoint</Application>
  <PresentationFormat>Custom</PresentationFormat>
  <Paragraphs>425</Paragraphs>
  <Slides>35</Slides>
  <Notes>28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How it works</vt:lpstr>
      <vt:lpstr>How it works</vt:lpstr>
      <vt:lpstr>PowerPoint Presentation</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40</cp:revision>
  <dcterms:created xsi:type="dcterms:W3CDTF">2018-06-21T14:46:00Z</dcterms:created>
  <dcterms:modified xsi:type="dcterms:W3CDTF">2019-03-15T22:03:24Z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